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4660"/>
  </p:normalViewPr>
  <p:slideViewPr>
    <p:cSldViewPr snapToGrid="0">
      <p:cViewPr varScale="1">
        <p:scale>
          <a:sx n="57" d="100"/>
          <a:sy n="57" d="100"/>
        </p:scale>
        <p:origin x="39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BD8EB-F138-4FDC-8BD6-BE5F6551C333}" type="datetimeFigureOut">
              <a:rPr lang="it-IT" smtClean="0"/>
              <a:t>18/07/2026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AC94E-FD21-49C3-9873-717D5DC015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7088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BD8EB-F138-4FDC-8BD6-BE5F6551C333}" type="datetimeFigureOut">
              <a:rPr lang="it-IT" smtClean="0"/>
              <a:t>18/07/2026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AC94E-FD21-49C3-9873-717D5DC015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02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BD8EB-F138-4FDC-8BD6-BE5F6551C333}" type="datetimeFigureOut">
              <a:rPr lang="it-IT" smtClean="0"/>
              <a:t>18/07/2026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AC94E-FD21-49C3-9873-717D5DC015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7090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BD8EB-F138-4FDC-8BD6-BE5F6551C333}" type="datetimeFigureOut">
              <a:rPr lang="it-IT" smtClean="0"/>
              <a:t>18/07/2026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AC94E-FD21-49C3-9873-717D5DC015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414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BD8EB-F138-4FDC-8BD6-BE5F6551C333}" type="datetimeFigureOut">
              <a:rPr lang="it-IT" smtClean="0"/>
              <a:t>18/07/2026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AC94E-FD21-49C3-9873-717D5DC015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9010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BD8EB-F138-4FDC-8BD6-BE5F6551C333}" type="datetimeFigureOut">
              <a:rPr lang="it-IT" smtClean="0"/>
              <a:t>18/07/2026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AC94E-FD21-49C3-9873-717D5DC015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1472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BD8EB-F138-4FDC-8BD6-BE5F6551C333}" type="datetimeFigureOut">
              <a:rPr lang="it-IT" smtClean="0"/>
              <a:t>18/07/2026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AC94E-FD21-49C3-9873-717D5DC015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523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BD8EB-F138-4FDC-8BD6-BE5F6551C333}" type="datetimeFigureOut">
              <a:rPr lang="it-IT" smtClean="0"/>
              <a:t>18/07/2026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AC94E-FD21-49C3-9873-717D5DC015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7745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BD8EB-F138-4FDC-8BD6-BE5F6551C333}" type="datetimeFigureOut">
              <a:rPr lang="it-IT" smtClean="0"/>
              <a:t>18/07/2026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AC94E-FD21-49C3-9873-717D5DC015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4299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BD8EB-F138-4FDC-8BD6-BE5F6551C333}" type="datetimeFigureOut">
              <a:rPr lang="it-IT" smtClean="0"/>
              <a:t>18/07/2026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AC94E-FD21-49C3-9873-717D5DC015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6035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BD8EB-F138-4FDC-8BD6-BE5F6551C333}" type="datetimeFigureOut">
              <a:rPr lang="it-IT" smtClean="0"/>
              <a:t>18/07/2026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AC94E-FD21-49C3-9873-717D5DC015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088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8BD8EB-F138-4FDC-8BD6-BE5F6551C333}" type="datetimeFigureOut">
              <a:rPr lang="it-IT" smtClean="0"/>
              <a:t>18/07/2026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AC94E-FD21-49C3-9873-717D5DC015F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9923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571500" y="537882"/>
            <a:ext cx="10791265" cy="5903259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2924821" y="1277470"/>
            <a:ext cx="5692584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2400" dirty="0" smtClean="0">
                <a:latin typeface="Brussels" pitchFamily="2" charset="0"/>
              </a:rPr>
              <a:t>Il</a:t>
            </a:r>
            <a:r>
              <a:rPr lang="it-IT" sz="3600" dirty="0" smtClean="0">
                <a:latin typeface="Brussels" pitchFamily="2" charset="0"/>
              </a:rPr>
              <a:t> </a:t>
            </a:r>
            <a:r>
              <a:rPr lang="it-IT" sz="3600" b="1" dirty="0" smtClean="0">
                <a:solidFill>
                  <a:schemeClr val="accent6">
                    <a:lumMod val="75000"/>
                  </a:schemeClr>
                </a:solidFill>
                <a:latin typeface="Brussels" pitchFamily="2" charset="0"/>
              </a:rPr>
              <a:t>Gruppo</a:t>
            </a:r>
            <a:r>
              <a:rPr lang="it-IT" sz="3600" dirty="0" smtClean="0">
                <a:latin typeface="Brussels" pitchFamily="2" charset="0"/>
              </a:rPr>
              <a:t> </a:t>
            </a:r>
            <a:r>
              <a:rPr lang="it-IT" sz="3600" dirty="0" smtClean="0">
                <a:solidFill>
                  <a:schemeClr val="bg1">
                    <a:lumMod val="65000"/>
                  </a:schemeClr>
                </a:solidFill>
                <a:latin typeface="Brussels" pitchFamily="2" charset="0"/>
              </a:rPr>
              <a:t>Alpini</a:t>
            </a:r>
            <a:r>
              <a:rPr lang="it-IT" sz="3600" dirty="0" smtClean="0">
                <a:latin typeface="Brussels" pitchFamily="2" charset="0"/>
              </a:rPr>
              <a:t> </a:t>
            </a:r>
            <a:r>
              <a:rPr lang="it-IT" sz="3600" b="1" dirty="0" smtClean="0">
                <a:solidFill>
                  <a:srgbClr val="FF0000"/>
                </a:solidFill>
                <a:latin typeface="Brussels" pitchFamily="2" charset="0"/>
              </a:rPr>
              <a:t>Edolo</a:t>
            </a:r>
          </a:p>
          <a:p>
            <a:pPr algn="ctr">
              <a:spcAft>
                <a:spcPts val="600"/>
              </a:spcAft>
            </a:pPr>
            <a:r>
              <a:rPr lang="it-IT" sz="2800" dirty="0">
                <a:latin typeface="Brussels" pitchFamily="2" charset="0"/>
              </a:rPr>
              <a:t>p</a:t>
            </a:r>
            <a:r>
              <a:rPr lang="it-IT" sz="2800" dirty="0" smtClean="0">
                <a:latin typeface="Brussels" pitchFamily="2" charset="0"/>
              </a:rPr>
              <a:t>romuove per il suo </a:t>
            </a:r>
            <a:r>
              <a:rPr lang="it-IT" sz="3600" dirty="0" smtClean="0">
                <a:latin typeface="Brussels" pitchFamily="2" charset="0"/>
              </a:rPr>
              <a:t>Centenario </a:t>
            </a:r>
          </a:p>
          <a:p>
            <a:pPr algn="ctr">
              <a:spcAft>
                <a:spcPts val="600"/>
              </a:spcAft>
            </a:pPr>
            <a:r>
              <a:rPr lang="it-IT" sz="2400" dirty="0" smtClean="0">
                <a:latin typeface="Brussels" pitchFamily="2" charset="0"/>
              </a:rPr>
              <a:t>i</a:t>
            </a:r>
            <a:r>
              <a:rPr lang="it-IT" sz="3600" dirty="0" smtClean="0">
                <a:solidFill>
                  <a:schemeClr val="accent6">
                    <a:lumMod val="75000"/>
                  </a:schemeClr>
                </a:solidFill>
                <a:latin typeface="Brussels" pitchFamily="2" charset="0"/>
              </a:rPr>
              <a:t> Giovani</a:t>
            </a:r>
            <a:r>
              <a:rPr lang="it-IT" sz="3600" dirty="0" smtClean="0">
                <a:latin typeface="Brussels" pitchFamily="2" charset="0"/>
              </a:rPr>
              <a:t> </a:t>
            </a:r>
            <a:r>
              <a:rPr lang="it-IT" sz="3600" dirty="0" smtClean="0">
                <a:solidFill>
                  <a:schemeClr val="bg1">
                    <a:lumMod val="65000"/>
                  </a:schemeClr>
                </a:solidFill>
                <a:latin typeface="Brussels" pitchFamily="2" charset="0"/>
              </a:rPr>
              <a:t>Alpini</a:t>
            </a:r>
            <a:r>
              <a:rPr lang="it-IT" sz="3600" dirty="0" smtClean="0">
                <a:latin typeface="Brussels" pitchFamily="2" charset="0"/>
              </a:rPr>
              <a:t> </a:t>
            </a:r>
            <a:r>
              <a:rPr lang="it-IT" sz="3600" dirty="0" smtClean="0">
                <a:solidFill>
                  <a:srgbClr val="FF0000"/>
                </a:solidFill>
                <a:latin typeface="Brussels" pitchFamily="2" charset="0"/>
              </a:rPr>
              <a:t>Emeriti</a:t>
            </a:r>
            <a:endParaRPr lang="it-IT" sz="3600" dirty="0">
              <a:solidFill>
                <a:srgbClr val="FF0000"/>
              </a:solidFill>
              <a:latin typeface="Brussels" pitchFamily="2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1882" y="934571"/>
            <a:ext cx="1305205" cy="1345242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782171"/>
            <a:ext cx="1485900" cy="1485900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2373531" y="4061013"/>
            <a:ext cx="679516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100" b="1" dirty="0" smtClean="0">
                <a:solidFill>
                  <a:schemeClr val="accent6">
                    <a:lumMod val="75000"/>
                  </a:schemeClr>
                </a:solidFill>
              </a:rPr>
              <a:t>26.9.2026</a:t>
            </a:r>
            <a:r>
              <a:rPr lang="it-IT" sz="2100" b="1" dirty="0" smtClean="0"/>
              <a:t>	Apertura e presentazione iniziative Giovani </a:t>
            </a:r>
          </a:p>
          <a:p>
            <a:endParaRPr lang="it-IT" sz="2100" b="1" dirty="0"/>
          </a:p>
          <a:p>
            <a:r>
              <a:rPr lang="it-IT" sz="2100" b="1" dirty="0" smtClean="0"/>
              <a:t>  - - - - - - -	Sessioni iniziative Giovani su 4 tematiche </a:t>
            </a:r>
            <a:endParaRPr lang="it-IT" sz="2100" b="1" dirty="0"/>
          </a:p>
          <a:p>
            <a:endParaRPr lang="it-IT" sz="2100" b="1" dirty="0" smtClean="0"/>
          </a:p>
          <a:p>
            <a:r>
              <a:rPr lang="it-IT" sz="2100" b="1" dirty="0" smtClean="0">
                <a:solidFill>
                  <a:srgbClr val="FF0000"/>
                </a:solidFill>
              </a:rPr>
              <a:t>23/25.7.2027</a:t>
            </a:r>
            <a:r>
              <a:rPr lang="it-IT" sz="2100" b="1" dirty="0" smtClean="0"/>
              <a:t>	Chiusura e premiazioni iniziative Giovani</a:t>
            </a:r>
            <a:endParaRPr lang="it-IT" sz="2100" b="1" dirty="0"/>
          </a:p>
        </p:txBody>
      </p:sp>
    </p:spTree>
    <p:extLst>
      <p:ext uri="{BB962C8B-B14F-4D97-AF65-F5344CB8AC3E}">
        <p14:creationId xmlns:p14="http://schemas.microsoft.com/office/powerpoint/2010/main" val="106231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42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Brussels</vt:lpstr>
      <vt:lpstr>Calibri</vt:lpstr>
      <vt:lpstr>Calibri Light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Conti</dc:creator>
  <cp:lastModifiedBy>Conti</cp:lastModifiedBy>
  <cp:revision>7</cp:revision>
  <dcterms:created xsi:type="dcterms:W3CDTF">2026-07-18T08:23:47Z</dcterms:created>
  <dcterms:modified xsi:type="dcterms:W3CDTF">2026-07-18T08:47:09Z</dcterms:modified>
</cp:coreProperties>
</file>